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9" r:id="rId3"/>
    <p:sldId id="260" r:id="rId4"/>
    <p:sldId id="261" r:id="rId5"/>
    <p:sldId id="262" r:id="rId6"/>
    <p:sldId id="263" r:id="rId7"/>
    <p:sldId id="264" r:id="rId8"/>
    <p:sldId id="257" r:id="rId9"/>
    <p:sldId id="258" r:id="rId10"/>
    <p:sldId id="265" r:id="rId11"/>
    <p:sldId id="266"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141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77B3111-0583-483B-B481-F65F6B2E108D}" type="datetimeFigureOut">
              <a:rPr lang="en-US" smtClean="0"/>
              <a:t>2/3/2014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1E17814-0907-445C-889B-5A28964C2FB9}" type="slidenum">
              <a:rPr lang="en-US" smtClean="0"/>
              <a:t>‹#›</a:t>
            </a:fld>
            <a:endParaRPr lang="en-US"/>
          </a:p>
        </p:txBody>
      </p:sp>
    </p:spTree>
    <p:extLst>
      <p:ext uri="{BB962C8B-B14F-4D97-AF65-F5344CB8AC3E}">
        <p14:creationId xmlns:p14="http://schemas.microsoft.com/office/powerpoint/2010/main" val="50048489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77B3111-0583-483B-B481-F65F6B2E108D}" type="datetimeFigureOut">
              <a:rPr lang="en-US" smtClean="0"/>
              <a:t>2/3/2014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1E17814-0907-445C-889B-5A28964C2FB9}" type="slidenum">
              <a:rPr lang="en-US" smtClean="0"/>
              <a:t>‹#›</a:t>
            </a:fld>
            <a:endParaRPr lang="en-US"/>
          </a:p>
        </p:txBody>
      </p:sp>
    </p:spTree>
    <p:extLst>
      <p:ext uri="{BB962C8B-B14F-4D97-AF65-F5344CB8AC3E}">
        <p14:creationId xmlns:p14="http://schemas.microsoft.com/office/powerpoint/2010/main" val="10948242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77B3111-0583-483B-B481-F65F6B2E108D}" type="datetimeFigureOut">
              <a:rPr lang="en-US" smtClean="0"/>
              <a:t>2/3/2014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1E17814-0907-445C-889B-5A28964C2FB9}" type="slidenum">
              <a:rPr lang="en-US" smtClean="0"/>
              <a:t>‹#›</a:t>
            </a:fld>
            <a:endParaRPr lang="en-US"/>
          </a:p>
        </p:txBody>
      </p:sp>
    </p:spTree>
    <p:extLst>
      <p:ext uri="{BB962C8B-B14F-4D97-AF65-F5344CB8AC3E}">
        <p14:creationId xmlns:p14="http://schemas.microsoft.com/office/powerpoint/2010/main" val="18373948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77B3111-0583-483B-B481-F65F6B2E108D}" type="datetimeFigureOut">
              <a:rPr lang="en-US" smtClean="0"/>
              <a:t>2/3/2014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1E17814-0907-445C-889B-5A28964C2FB9}" type="slidenum">
              <a:rPr lang="en-US" smtClean="0"/>
              <a:t>‹#›</a:t>
            </a:fld>
            <a:endParaRPr lang="en-US"/>
          </a:p>
        </p:txBody>
      </p:sp>
    </p:spTree>
    <p:extLst>
      <p:ext uri="{BB962C8B-B14F-4D97-AF65-F5344CB8AC3E}">
        <p14:creationId xmlns:p14="http://schemas.microsoft.com/office/powerpoint/2010/main" val="66069350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77B3111-0583-483B-B481-F65F6B2E108D}" type="datetimeFigureOut">
              <a:rPr lang="en-US" smtClean="0"/>
              <a:t>2/3/2014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1E17814-0907-445C-889B-5A28964C2FB9}" type="slidenum">
              <a:rPr lang="en-US" smtClean="0"/>
              <a:t>‹#›</a:t>
            </a:fld>
            <a:endParaRPr lang="en-US"/>
          </a:p>
        </p:txBody>
      </p:sp>
    </p:spTree>
    <p:extLst>
      <p:ext uri="{BB962C8B-B14F-4D97-AF65-F5344CB8AC3E}">
        <p14:creationId xmlns:p14="http://schemas.microsoft.com/office/powerpoint/2010/main" val="39812381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77B3111-0583-483B-B481-F65F6B2E108D}" type="datetimeFigureOut">
              <a:rPr lang="en-US" smtClean="0"/>
              <a:t>2/3/2014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1E17814-0907-445C-889B-5A28964C2FB9}" type="slidenum">
              <a:rPr lang="en-US" smtClean="0"/>
              <a:t>‹#›</a:t>
            </a:fld>
            <a:endParaRPr lang="en-US"/>
          </a:p>
        </p:txBody>
      </p:sp>
    </p:spTree>
    <p:extLst>
      <p:ext uri="{BB962C8B-B14F-4D97-AF65-F5344CB8AC3E}">
        <p14:creationId xmlns:p14="http://schemas.microsoft.com/office/powerpoint/2010/main" val="285546125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77B3111-0583-483B-B481-F65F6B2E108D}" type="datetimeFigureOut">
              <a:rPr lang="en-US" smtClean="0"/>
              <a:t>2/3/2014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1E17814-0907-445C-889B-5A28964C2FB9}" type="slidenum">
              <a:rPr lang="en-US" smtClean="0"/>
              <a:t>‹#›</a:t>
            </a:fld>
            <a:endParaRPr lang="en-US"/>
          </a:p>
        </p:txBody>
      </p:sp>
    </p:spTree>
    <p:extLst>
      <p:ext uri="{BB962C8B-B14F-4D97-AF65-F5344CB8AC3E}">
        <p14:creationId xmlns:p14="http://schemas.microsoft.com/office/powerpoint/2010/main" val="18240585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77B3111-0583-483B-B481-F65F6B2E108D}" type="datetimeFigureOut">
              <a:rPr lang="en-US" smtClean="0"/>
              <a:t>2/3/2014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1E17814-0907-445C-889B-5A28964C2FB9}" type="slidenum">
              <a:rPr lang="en-US" smtClean="0"/>
              <a:t>‹#›</a:t>
            </a:fld>
            <a:endParaRPr lang="en-US"/>
          </a:p>
        </p:txBody>
      </p:sp>
    </p:spTree>
    <p:extLst>
      <p:ext uri="{BB962C8B-B14F-4D97-AF65-F5344CB8AC3E}">
        <p14:creationId xmlns:p14="http://schemas.microsoft.com/office/powerpoint/2010/main" val="359993385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77B3111-0583-483B-B481-F65F6B2E108D}" type="datetimeFigureOut">
              <a:rPr lang="en-US" smtClean="0"/>
              <a:t>2/3/2014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1E17814-0907-445C-889B-5A28964C2FB9}" type="slidenum">
              <a:rPr lang="en-US" smtClean="0"/>
              <a:t>‹#›</a:t>
            </a:fld>
            <a:endParaRPr lang="en-US"/>
          </a:p>
        </p:txBody>
      </p:sp>
    </p:spTree>
    <p:extLst>
      <p:ext uri="{BB962C8B-B14F-4D97-AF65-F5344CB8AC3E}">
        <p14:creationId xmlns:p14="http://schemas.microsoft.com/office/powerpoint/2010/main" val="40418805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77B3111-0583-483B-B481-F65F6B2E108D}" type="datetimeFigureOut">
              <a:rPr lang="en-US" smtClean="0"/>
              <a:t>2/3/2014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1E17814-0907-445C-889B-5A28964C2FB9}" type="slidenum">
              <a:rPr lang="en-US" smtClean="0"/>
              <a:t>‹#›</a:t>
            </a:fld>
            <a:endParaRPr lang="en-US"/>
          </a:p>
        </p:txBody>
      </p:sp>
    </p:spTree>
    <p:extLst>
      <p:ext uri="{BB962C8B-B14F-4D97-AF65-F5344CB8AC3E}">
        <p14:creationId xmlns:p14="http://schemas.microsoft.com/office/powerpoint/2010/main" val="287500051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77B3111-0583-483B-B481-F65F6B2E108D}" type="datetimeFigureOut">
              <a:rPr lang="en-US" smtClean="0"/>
              <a:t>2/3/2014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1E17814-0907-445C-889B-5A28964C2FB9}" type="slidenum">
              <a:rPr lang="en-US" smtClean="0"/>
              <a:t>‹#›</a:t>
            </a:fld>
            <a:endParaRPr lang="en-US"/>
          </a:p>
        </p:txBody>
      </p:sp>
    </p:spTree>
    <p:extLst>
      <p:ext uri="{BB962C8B-B14F-4D97-AF65-F5344CB8AC3E}">
        <p14:creationId xmlns:p14="http://schemas.microsoft.com/office/powerpoint/2010/main" val="343772237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5">
            <a:lumMod val="60000"/>
            <a:lumOff val="4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77B3111-0583-483B-B481-F65F6B2E108D}" type="datetimeFigureOut">
              <a:rPr lang="en-US" smtClean="0"/>
              <a:t>2/3/2014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1E17814-0907-445C-889B-5A28964C2FB9}" type="slidenum">
              <a:rPr lang="en-US" smtClean="0"/>
              <a:t>‹#›</a:t>
            </a:fld>
            <a:endParaRPr lang="en-US"/>
          </a:p>
        </p:txBody>
      </p:sp>
    </p:spTree>
    <p:extLst>
      <p:ext uri="{BB962C8B-B14F-4D97-AF65-F5344CB8AC3E}">
        <p14:creationId xmlns:p14="http://schemas.microsoft.com/office/powerpoint/2010/main" val="12095296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Seeing Math in the World</a:t>
            </a:r>
            <a:endParaRPr lang="en-US"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144052817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Connection to Parent Functions and Transformations</a:t>
            </a:r>
            <a:endParaRPr lang="en-US" dirty="0"/>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299581091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Product </a:t>
            </a:r>
            <a:endParaRPr lang="en-US" dirty="0"/>
          </a:p>
        </p:txBody>
      </p:sp>
      <p:sp>
        <p:nvSpPr>
          <p:cNvPr id="3" name="Content Placeholder 2"/>
          <p:cNvSpPr>
            <a:spLocks noGrp="1"/>
          </p:cNvSpPr>
          <p:nvPr>
            <p:ph idx="1"/>
          </p:nvPr>
        </p:nvSpPr>
        <p:spPr/>
        <p:txBody>
          <a:bodyPr/>
          <a:lstStyle/>
          <a:p>
            <a:r>
              <a:rPr lang="en-US" dirty="0" smtClean="0"/>
              <a:t>Symbolism</a:t>
            </a:r>
          </a:p>
          <a:p>
            <a:r>
              <a:rPr lang="en-US" dirty="0" smtClean="0"/>
              <a:t>Medium explained</a:t>
            </a:r>
          </a:p>
          <a:p>
            <a:pPr marL="0" indent="0">
              <a:buNone/>
            </a:pPr>
            <a:endParaRPr lang="en-US" dirty="0"/>
          </a:p>
        </p:txBody>
      </p:sp>
    </p:spTree>
    <p:extLst>
      <p:ext uri="{BB962C8B-B14F-4D97-AF65-F5344CB8AC3E}">
        <p14:creationId xmlns:p14="http://schemas.microsoft.com/office/powerpoint/2010/main" val="14175511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Application</a:t>
            </a:r>
            <a:endParaRPr lang="en-US" dirty="0"/>
          </a:p>
        </p:txBody>
      </p:sp>
      <p:sp>
        <p:nvSpPr>
          <p:cNvPr id="3" name="Content Placeholder 2"/>
          <p:cNvSpPr>
            <a:spLocks noGrp="1"/>
          </p:cNvSpPr>
          <p:nvPr>
            <p:ph idx="1"/>
          </p:nvPr>
        </p:nvSpPr>
        <p:spPr/>
        <p:txBody>
          <a:bodyPr/>
          <a:lstStyle/>
          <a:p>
            <a:r>
              <a:rPr lang="en-US" dirty="0" smtClean="0"/>
              <a:t>Use functions to model real-life problems</a:t>
            </a:r>
          </a:p>
          <a:p>
            <a:r>
              <a:rPr lang="en-US" dirty="0" smtClean="0"/>
              <a:t>Project trends based on models</a:t>
            </a:r>
          </a:p>
          <a:p>
            <a:r>
              <a:rPr lang="en-US" dirty="0" smtClean="0"/>
              <a:t>Finances</a:t>
            </a:r>
          </a:p>
          <a:p>
            <a:r>
              <a:rPr lang="en-US" dirty="0" smtClean="0"/>
              <a:t>Population</a:t>
            </a:r>
          </a:p>
          <a:p>
            <a:r>
              <a:rPr lang="en-US" dirty="0" smtClean="0"/>
              <a:t>Data analysis</a:t>
            </a:r>
            <a:endParaRPr lang="en-US" dirty="0"/>
          </a:p>
        </p:txBody>
      </p:sp>
    </p:spTree>
    <p:extLst>
      <p:ext uri="{BB962C8B-B14F-4D97-AF65-F5344CB8AC3E}">
        <p14:creationId xmlns:p14="http://schemas.microsoft.com/office/powerpoint/2010/main" val="411234310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Habits of Mind</a:t>
            </a:r>
            <a:endParaRPr lang="en-US" dirty="0"/>
          </a:p>
        </p:txBody>
      </p:sp>
      <p:sp>
        <p:nvSpPr>
          <p:cNvPr id="3" name="Content Placeholder 2"/>
          <p:cNvSpPr>
            <a:spLocks noGrp="1"/>
          </p:cNvSpPr>
          <p:nvPr>
            <p:ph idx="1"/>
          </p:nvPr>
        </p:nvSpPr>
        <p:spPr/>
        <p:txBody>
          <a:bodyPr/>
          <a:lstStyle/>
          <a:p>
            <a:r>
              <a:rPr lang="en-US" dirty="0" smtClean="0"/>
              <a:t>Breaking big problems into steps</a:t>
            </a:r>
          </a:p>
          <a:p>
            <a:r>
              <a:rPr lang="en-US" dirty="0" smtClean="0"/>
              <a:t>Justifying choices</a:t>
            </a:r>
          </a:p>
          <a:p>
            <a:r>
              <a:rPr lang="en-US" dirty="0" smtClean="0"/>
              <a:t>Mathematic theorems originally used to understand the world</a:t>
            </a:r>
          </a:p>
          <a:p>
            <a:endParaRPr lang="en-US" dirty="0" smtClean="0"/>
          </a:p>
          <a:p>
            <a:endParaRPr lang="en-US" dirty="0"/>
          </a:p>
        </p:txBody>
      </p:sp>
    </p:spTree>
    <p:extLst>
      <p:ext uri="{BB962C8B-B14F-4D97-AF65-F5344CB8AC3E}">
        <p14:creationId xmlns:p14="http://schemas.microsoft.com/office/powerpoint/2010/main" val="159988705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Proof</a:t>
            </a:r>
            <a:endParaRPr lang="en-US" dirty="0"/>
          </a:p>
        </p:txBody>
      </p:sp>
      <p:sp>
        <p:nvSpPr>
          <p:cNvPr id="3" name="Content Placeholder 2"/>
          <p:cNvSpPr>
            <a:spLocks noGrp="1"/>
          </p:cNvSpPr>
          <p:nvPr>
            <p:ph idx="1"/>
          </p:nvPr>
        </p:nvSpPr>
        <p:spPr/>
        <p:txBody>
          <a:bodyPr>
            <a:normAutofit lnSpcReduction="10000"/>
          </a:bodyPr>
          <a:lstStyle/>
          <a:p>
            <a:r>
              <a:rPr lang="en-US" dirty="0" smtClean="0"/>
              <a:t>Thomas </a:t>
            </a:r>
            <a:r>
              <a:rPr lang="en-US" dirty="0"/>
              <a:t>Jefferson </a:t>
            </a:r>
            <a:r>
              <a:rPr lang="en-US" dirty="0" smtClean="0"/>
              <a:t>modeled the composition of the Declaration </a:t>
            </a:r>
            <a:r>
              <a:rPr lang="en-US" dirty="0"/>
              <a:t>of Independence </a:t>
            </a:r>
            <a:r>
              <a:rPr lang="en-US" dirty="0" smtClean="0"/>
              <a:t>on a </a:t>
            </a:r>
            <a:r>
              <a:rPr lang="en-US" dirty="0"/>
              <a:t>geometric </a:t>
            </a:r>
            <a:r>
              <a:rPr lang="en-US" dirty="0" smtClean="0"/>
              <a:t>proof; </a:t>
            </a:r>
            <a:r>
              <a:rPr lang="en-US" dirty="0"/>
              <a:t>which </a:t>
            </a:r>
            <a:r>
              <a:rPr lang="en-US" dirty="0" smtClean="0"/>
              <a:t>makes it so powerful.</a:t>
            </a:r>
            <a:endParaRPr lang="en-US" dirty="0"/>
          </a:p>
          <a:p>
            <a:r>
              <a:rPr lang="en-US" dirty="0" smtClean="0"/>
              <a:t>Albert Einstein’s theory </a:t>
            </a:r>
            <a:r>
              <a:rPr lang="en-US" dirty="0"/>
              <a:t>of general </a:t>
            </a:r>
            <a:r>
              <a:rPr lang="en-US" dirty="0" smtClean="0"/>
              <a:t>relativity used non-Euclidean </a:t>
            </a:r>
            <a:r>
              <a:rPr lang="en-US" dirty="0"/>
              <a:t>geometry to prove that the path of a ray of light, in the presence of a gravitational field, is not straight but curved</a:t>
            </a:r>
            <a:r>
              <a:rPr lang="en-US" dirty="0" smtClean="0"/>
              <a:t>.</a:t>
            </a:r>
          </a:p>
          <a:p>
            <a:endParaRPr lang="en-US" dirty="0"/>
          </a:p>
          <a:p>
            <a:r>
              <a:rPr lang="en-US" sz="1800" dirty="0" smtClean="0"/>
              <a:t>Course Description: </a:t>
            </a:r>
            <a:r>
              <a:rPr lang="en-US" sz="1800" dirty="0"/>
              <a:t>Mathematics, Philosophy, and the "Real </a:t>
            </a:r>
            <a:r>
              <a:rPr lang="en-US" sz="1800" dirty="0" smtClean="0"/>
              <a:t>World“ http://www.thegreatcourses.com/tgc/courses/course_detail.aspx?cid=1440</a:t>
            </a:r>
            <a:endParaRPr lang="en-US" sz="1800" dirty="0"/>
          </a:p>
          <a:p>
            <a:endParaRPr lang="en-US" dirty="0"/>
          </a:p>
        </p:txBody>
      </p:sp>
    </p:spTree>
    <p:extLst>
      <p:ext uri="{BB962C8B-B14F-4D97-AF65-F5344CB8AC3E}">
        <p14:creationId xmlns:p14="http://schemas.microsoft.com/office/powerpoint/2010/main" val="5573901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Views shaped by math</a:t>
            </a:r>
            <a:endParaRPr lang="en-US" dirty="0"/>
          </a:p>
        </p:txBody>
      </p:sp>
      <p:sp>
        <p:nvSpPr>
          <p:cNvPr id="3" name="Content Placeholder 2"/>
          <p:cNvSpPr>
            <a:spLocks noGrp="1"/>
          </p:cNvSpPr>
          <p:nvPr>
            <p:ph idx="1"/>
          </p:nvPr>
        </p:nvSpPr>
        <p:spPr/>
        <p:txBody>
          <a:bodyPr/>
          <a:lstStyle/>
          <a:p>
            <a:r>
              <a:rPr lang="en-US" dirty="0" smtClean="0"/>
              <a:t>human nature</a:t>
            </a:r>
          </a:p>
          <a:p>
            <a:r>
              <a:rPr lang="en-US" dirty="0" smtClean="0"/>
              <a:t> religion</a:t>
            </a:r>
          </a:p>
          <a:p>
            <a:r>
              <a:rPr lang="en-US" dirty="0" smtClean="0"/>
              <a:t> truth</a:t>
            </a:r>
          </a:p>
          <a:p>
            <a:r>
              <a:rPr lang="en-US" dirty="0" smtClean="0"/>
              <a:t> </a:t>
            </a:r>
            <a:r>
              <a:rPr lang="en-US" dirty="0"/>
              <a:t>space and </a:t>
            </a:r>
            <a:r>
              <a:rPr lang="en-US" dirty="0" smtClean="0"/>
              <a:t>time</a:t>
            </a:r>
          </a:p>
          <a:p>
            <a:pPr marL="0" indent="0">
              <a:buNone/>
            </a:pPr>
            <a:endParaRPr lang="en-US" dirty="0"/>
          </a:p>
        </p:txBody>
      </p:sp>
    </p:spTree>
    <p:extLst>
      <p:ext uri="{BB962C8B-B14F-4D97-AF65-F5344CB8AC3E}">
        <p14:creationId xmlns:p14="http://schemas.microsoft.com/office/powerpoint/2010/main" val="413969719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Key Philosophers</a:t>
            </a:r>
            <a:endParaRPr lang="en-US" dirty="0"/>
          </a:p>
        </p:txBody>
      </p:sp>
      <p:sp>
        <p:nvSpPr>
          <p:cNvPr id="3" name="Content Placeholder 2"/>
          <p:cNvSpPr>
            <a:spLocks noGrp="1"/>
          </p:cNvSpPr>
          <p:nvPr>
            <p:ph idx="1"/>
          </p:nvPr>
        </p:nvSpPr>
        <p:spPr/>
        <p:txBody>
          <a:bodyPr>
            <a:normAutofit fontScale="62500" lnSpcReduction="20000"/>
          </a:bodyPr>
          <a:lstStyle/>
          <a:p>
            <a:r>
              <a:rPr lang="en-US" b="1" dirty="0"/>
              <a:t>Plato:</a:t>
            </a:r>
            <a:r>
              <a:rPr lang="en-US" dirty="0"/>
              <a:t> Flourishing in the 4th century B.C.E., Plato was inspired by geometry to argue that reality resides in a perfect world of Forms accessible only to the intellect—just like the ideal circles, triangles, and other shapes that seem to exist only in the mind.</a:t>
            </a:r>
          </a:p>
          <a:p>
            <a:r>
              <a:rPr lang="en-US" b="1" dirty="0"/>
              <a:t>Descartes:</a:t>
            </a:r>
            <a:r>
              <a:rPr lang="en-US" dirty="0"/>
              <a:t> Writing in the 17th century, René Descartes used geometric reasoning in a systematic search for all possible truths. In a famous exercise, he doubted everything until he arrived at an irrefutable fact: "I think, therefore I am."</a:t>
            </a:r>
          </a:p>
          <a:p>
            <a:r>
              <a:rPr lang="en-US" b="1" dirty="0"/>
              <a:t>Kant:</a:t>
            </a:r>
            <a:r>
              <a:rPr lang="en-US" dirty="0"/>
              <a:t> A century after Descartes, Immanuel Kant argued that metaphysics was possible by showing its kinship with mathematics. The perfection of Euclidean geometry led him to take for granted that space has to be Euclidean.</a:t>
            </a:r>
          </a:p>
          <a:p>
            <a:r>
              <a:rPr lang="en-US" b="1" dirty="0"/>
              <a:t>Einstein:</a:t>
            </a:r>
            <a:r>
              <a:rPr lang="en-US" dirty="0"/>
              <a:t> Working in the early 20th century with a concept of "straight lines" that was different from Euclid's, Albert Einstein showed that gravity is a geometric property of non-Euclidean space, which is an essential idea of his general theory of relativity.</a:t>
            </a:r>
          </a:p>
          <a:p>
            <a:endParaRPr lang="en-US" dirty="0"/>
          </a:p>
        </p:txBody>
      </p:sp>
    </p:spTree>
    <p:extLst>
      <p:ext uri="{BB962C8B-B14F-4D97-AF65-F5344CB8AC3E}">
        <p14:creationId xmlns:p14="http://schemas.microsoft.com/office/powerpoint/2010/main" val="61508720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My Project</a:t>
            </a:r>
            <a:endParaRPr lang="en-US" dirty="0"/>
          </a:p>
        </p:txBody>
      </p:sp>
      <p:sp>
        <p:nvSpPr>
          <p:cNvPr id="3" name="Content Placeholder 2"/>
          <p:cNvSpPr>
            <a:spLocks noGrp="1"/>
          </p:cNvSpPr>
          <p:nvPr>
            <p:ph idx="1"/>
          </p:nvPr>
        </p:nvSpPr>
        <p:spPr/>
        <p:txBody>
          <a:bodyPr/>
          <a:lstStyle/>
          <a:p>
            <a:r>
              <a:rPr lang="en-US" dirty="0" smtClean="0"/>
              <a:t>Video/song that inspired me.</a:t>
            </a:r>
          </a:p>
          <a:p>
            <a:r>
              <a:rPr lang="en-US" dirty="0" smtClean="0"/>
              <a:t>Driving questions:</a:t>
            </a:r>
          </a:p>
          <a:p>
            <a:pPr lvl="1"/>
            <a:r>
              <a:rPr lang="en-US" dirty="0" smtClean="0"/>
              <a:t>How do I surround myself with positive things?</a:t>
            </a:r>
          </a:p>
          <a:p>
            <a:pPr lvl="1"/>
            <a:r>
              <a:rPr lang="en-US" dirty="0" smtClean="0"/>
              <a:t>How do I contribute positive things to the world around me?</a:t>
            </a:r>
          </a:p>
          <a:p>
            <a:endParaRPr lang="en-US" dirty="0"/>
          </a:p>
        </p:txBody>
      </p:sp>
    </p:spTree>
    <p:extLst>
      <p:ext uri="{BB962C8B-B14F-4D97-AF65-F5344CB8AC3E}">
        <p14:creationId xmlns:p14="http://schemas.microsoft.com/office/powerpoint/2010/main" val="94318082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How do you surround your self with positive things?</a:t>
            </a:r>
            <a:endParaRPr lang="en-US" dirty="0"/>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206765392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How do you contribute positive things to the world?</a:t>
            </a:r>
            <a:endParaRPr lang="en-US" dirty="0"/>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352004342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3415</TotalTime>
  <Words>190</Words>
  <Application>Microsoft Office PowerPoint</Application>
  <PresentationFormat>On-screen Show (4:3)</PresentationFormat>
  <Paragraphs>37</Paragraphs>
  <Slides>11</Slides>
  <Notes>0</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Office Theme</vt:lpstr>
      <vt:lpstr>Seeing Math in the World</vt:lpstr>
      <vt:lpstr>Application</vt:lpstr>
      <vt:lpstr>Habits of Mind</vt:lpstr>
      <vt:lpstr>Proof</vt:lpstr>
      <vt:lpstr>Views shaped by math</vt:lpstr>
      <vt:lpstr>Key Philosophers</vt:lpstr>
      <vt:lpstr>My Project</vt:lpstr>
      <vt:lpstr>How do you surround your self with positive things?</vt:lpstr>
      <vt:lpstr>How do you contribute positive things to the world?</vt:lpstr>
      <vt:lpstr>Connection to Parent Functions and Transformations</vt:lpstr>
      <vt:lpstr>Product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Cassandra Rodriguez</dc:creator>
  <cp:lastModifiedBy>Cassandra Rodriguez</cp:lastModifiedBy>
  <cp:revision>9</cp:revision>
  <dcterms:created xsi:type="dcterms:W3CDTF">2014-01-29T16:32:28Z</dcterms:created>
  <dcterms:modified xsi:type="dcterms:W3CDTF">2014-02-03T19:48:34Z</dcterms:modified>
</cp:coreProperties>
</file>